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84" r:id="rId4"/>
    <p:sldId id="305" r:id="rId5"/>
    <p:sldId id="287" r:id="rId6"/>
    <p:sldId id="300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04" r:id="rId18"/>
    <p:sldId id="299" r:id="rId19"/>
    <p:sldId id="306" r:id="rId20"/>
    <p:sldId id="303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40"/>
    <a:srgbClr val="009CA6"/>
    <a:srgbClr val="06038D"/>
    <a:srgbClr val="8C1515"/>
    <a:srgbClr val="75787B"/>
    <a:srgbClr val="FF00A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5" autoAdjust="0"/>
    <p:restoredTop sz="93979" autoAdjust="0"/>
  </p:normalViewPr>
  <p:slideViewPr>
    <p:cSldViewPr snapToGrid="0" snapToObjects="1">
      <p:cViewPr varScale="1">
        <p:scale>
          <a:sx n="69" d="100"/>
          <a:sy n="69" d="100"/>
        </p:scale>
        <p:origin x="496" y="4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E42B-4916-B446-8EAC-F75B0039E54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2CAAC-3E77-B643-A184-E19370C1E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200026"/>
            <a:ext cx="10969942" cy="147002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761066"/>
            <a:ext cx="10969943" cy="47006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4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IDS_logo_Horizontal_widsonly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6167970"/>
            <a:ext cx="243209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7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IDS_logo_Horizontal_widsonly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6167970"/>
            <a:ext cx="243209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7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WIDS_logo_Horizontal_widsonly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6167970"/>
            <a:ext cx="243209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3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DS_logo_Horizontal_widsonly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6167970"/>
            <a:ext cx="243209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IDS_logo_Horizontal_widsonly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6167970"/>
            <a:ext cx="243209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22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5787B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34781" y="6073968"/>
            <a:ext cx="1873272" cy="371375"/>
            <a:chOff x="5228576" y="5902263"/>
            <a:chExt cx="1873272" cy="371375"/>
          </a:xfrm>
        </p:grpSpPr>
        <p:sp>
          <p:nvSpPr>
            <p:cNvPr id="12" name="Rectangle 11"/>
            <p:cNvSpPr/>
            <p:nvPr/>
          </p:nvSpPr>
          <p:spPr>
            <a:xfrm>
              <a:off x="5686076" y="5903284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Helvetica"/>
                  <a:cs typeface="Helvetica"/>
                </a:rPr>
                <a:t>#WiDS2019</a:t>
              </a:r>
            </a:p>
          </p:txBody>
        </p:sp>
        <p:pic>
          <p:nvPicPr>
            <p:cNvPr id="13" name="Picture 12" descr="TwitterLogo_gre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576" y="5902263"/>
              <a:ext cx="457200" cy="3713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9BF934-13CA-AE40-A9DC-47DF3C00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1" y="1064755"/>
            <a:ext cx="4328300" cy="35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3838"/>
            <a:ext cx="10969943" cy="106851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			Evaluation metric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5" y="1212352"/>
            <a:ext cx="9018872" cy="4913812"/>
          </a:xfrm>
        </p:spPr>
      </p:pic>
    </p:spTree>
    <p:extLst>
      <p:ext uri="{BB962C8B-B14F-4D97-AF65-F5344CB8AC3E}">
        <p14:creationId xmlns:p14="http://schemas.microsoft.com/office/powerpoint/2010/main" val="31072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					Competition timeline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86" y="1491916"/>
            <a:ext cx="9750392" cy="4634247"/>
          </a:xfrm>
        </p:spPr>
      </p:pic>
    </p:spTree>
    <p:extLst>
      <p:ext uri="{BB962C8B-B14F-4D97-AF65-F5344CB8AC3E}">
        <p14:creationId xmlns:p14="http://schemas.microsoft.com/office/powerpoint/2010/main" val="37955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906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Dataset for the competition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17" y="1181528"/>
            <a:ext cx="8980370" cy="4944636"/>
          </a:xfrm>
        </p:spPr>
      </p:pic>
    </p:spTree>
    <p:extLst>
      <p:ext uri="{BB962C8B-B14F-4D97-AF65-F5344CB8AC3E}">
        <p14:creationId xmlns:p14="http://schemas.microsoft.com/office/powerpoint/2010/main" val="17404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71919"/>
            <a:ext cx="10969943" cy="96577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						Kernel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17" y="1203158"/>
            <a:ext cx="8989996" cy="4923005"/>
          </a:xfrm>
        </p:spPr>
      </p:pic>
    </p:spTree>
    <p:extLst>
      <p:ext uri="{BB962C8B-B14F-4D97-AF65-F5344CB8AC3E}">
        <p14:creationId xmlns:p14="http://schemas.microsoft.com/office/powerpoint/2010/main" val="19481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978809"/>
          </a:xfrm>
        </p:spPr>
        <p:txBody>
          <a:bodyPr/>
          <a:lstStyle/>
          <a:p>
            <a:r>
              <a:rPr lang="en-US" dirty="0" smtClean="0"/>
              <a:t>								</a:t>
            </a:r>
            <a:r>
              <a:rPr lang="en-US" sz="4400" dirty="0" smtClean="0"/>
              <a:t>Discussion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8" y="1376414"/>
            <a:ext cx="9095874" cy="4749750"/>
          </a:xfrm>
        </p:spPr>
      </p:pic>
    </p:spTree>
    <p:extLst>
      <p:ext uri="{BB962C8B-B14F-4D97-AF65-F5344CB8AC3E}">
        <p14:creationId xmlns:p14="http://schemas.microsoft.com/office/powerpoint/2010/main" val="5387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23290"/>
            <a:ext cx="10969943" cy="102741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				Leaderboard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01" y="1150706"/>
            <a:ext cx="8662737" cy="4975457"/>
          </a:xfrm>
        </p:spPr>
      </p:pic>
    </p:spTree>
    <p:extLst>
      <p:ext uri="{BB962C8B-B14F-4D97-AF65-F5344CB8AC3E}">
        <p14:creationId xmlns:p14="http://schemas.microsoft.com/office/powerpoint/2010/main" val="39044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		</a:t>
            </a:r>
            <a:r>
              <a:rPr lang="en-US" sz="4400" dirty="0" smtClean="0"/>
              <a:t>Rules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45" y="1417638"/>
            <a:ext cx="8903369" cy="4708525"/>
          </a:xfrm>
        </p:spPr>
      </p:pic>
    </p:spTree>
    <p:extLst>
      <p:ext uri="{BB962C8B-B14F-4D97-AF65-F5344CB8AC3E}">
        <p14:creationId xmlns:p14="http://schemas.microsoft.com/office/powerpoint/2010/main" val="20320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							Submission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0" y="1280161"/>
            <a:ext cx="10154652" cy="4851132"/>
          </a:xfrm>
        </p:spPr>
      </p:pic>
    </p:spTree>
    <p:extLst>
      <p:ext uri="{BB962C8B-B14F-4D97-AF65-F5344CB8AC3E}">
        <p14:creationId xmlns:p14="http://schemas.microsoft.com/office/powerpoint/2010/main" val="2880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74638"/>
            <a:ext cx="10843591" cy="13056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Top 5 points to succeed in </a:t>
            </a:r>
            <a:r>
              <a:rPr lang="en-US" sz="4400" dirty="0" err="1" smtClean="0"/>
              <a:t>Kaggle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126974"/>
            <a:ext cx="10969943" cy="399919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Data preparation is very important and often takes considerable </a:t>
            </a:r>
            <a:r>
              <a:rPr lang="en-US" sz="2800" dirty="0" smtClean="0"/>
              <a:t>time.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Special </a:t>
            </a:r>
            <a:r>
              <a:rPr lang="en-US" sz="2800" dirty="0"/>
              <a:t>focus should be given on feature e</a:t>
            </a:r>
            <a:r>
              <a:rPr lang="en-US" sz="2800" dirty="0" smtClean="0"/>
              <a:t>ngineering.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Domain </a:t>
            </a:r>
            <a:r>
              <a:rPr lang="en-US" sz="2800" dirty="0"/>
              <a:t>knowledge in the specific field is </a:t>
            </a:r>
            <a:r>
              <a:rPr lang="en-US" sz="2800" dirty="0" smtClean="0"/>
              <a:t>crucial.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Try </a:t>
            </a:r>
            <a:r>
              <a:rPr lang="en-US" sz="2800" dirty="0"/>
              <a:t>tuning the hyper-parameters in the ML </a:t>
            </a:r>
            <a:r>
              <a:rPr lang="en-US" sz="2800" dirty="0" smtClean="0"/>
              <a:t>algorithm.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Use </a:t>
            </a:r>
            <a:r>
              <a:rPr lang="en-US" sz="2800" dirty="0"/>
              <a:t>a good validation set for 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5400" dirty="0" smtClean="0"/>
          </a:p>
          <a:p>
            <a:r>
              <a:rPr lang="en-US" sz="5400" dirty="0" smtClean="0"/>
              <a:t>								</a:t>
            </a:r>
            <a:r>
              <a:rPr lang="en-US" sz="6600" dirty="0" smtClean="0"/>
              <a:t>Question?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1939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10658" y="1393319"/>
            <a:ext cx="10522385" cy="4457896"/>
          </a:xfrm>
        </p:spPr>
        <p:txBody>
          <a:bodyPr/>
          <a:lstStyle/>
          <a:p>
            <a:pPr algn="ctr"/>
            <a:endParaRPr lang="en-US" sz="2800" dirty="0" smtClean="0"/>
          </a:p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143" y="341687"/>
            <a:ext cx="1805799" cy="17820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12594" y="594005"/>
            <a:ext cx="9048242" cy="503127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Name: Rahul Mitra</a:t>
            </a:r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9273" y="1219042"/>
            <a:ext cx="9051394" cy="556349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 Experience: 4.7 years of experience in Data </a:t>
            </a:r>
            <a:r>
              <a:rPr lang="en-US" dirty="0" smtClean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Science and </a:t>
            </a:r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development.</a:t>
            </a:r>
          </a:p>
          <a:p>
            <a:pPr algn="ctr"/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273" y="1904701"/>
            <a:ext cx="9051397" cy="548380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Organization: Lead Data Sciences in </a:t>
            </a:r>
            <a:r>
              <a:rPr lang="en-US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Envestnet</a:t>
            </a:r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Yodlee</a:t>
            </a:r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2594" y="2579710"/>
            <a:ext cx="9051394" cy="546056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Previous Organizations: IBM Software Lab, TCS</a:t>
            </a:r>
          </a:p>
          <a:p>
            <a:pPr algn="ctr"/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9432" y="3957186"/>
            <a:ext cx="9051397" cy="546335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Achievement: Won 3 hackathons with my team during my time in IBM</a:t>
            </a:r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9441" y="5320145"/>
            <a:ext cx="9051394" cy="563257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Hobby: Sports enthusiast.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09433" y="3252395"/>
            <a:ext cx="9051397" cy="562970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Academics: </a:t>
            </a:r>
            <a:r>
              <a:rPr lang="en-US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M.Tech</a:t>
            </a:r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IT from IIT </a:t>
            </a:r>
            <a:r>
              <a:rPr lang="en-US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Kharagpur</a:t>
            </a:r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ctr"/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9441" y="4645342"/>
            <a:ext cx="9051388" cy="545494"/>
          </a:xfrm>
          <a:prstGeom prst="round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Skills: Machine Learning, Deep Learning, Java, Python</a:t>
            </a:r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 smtClean="0"/>
          </a:p>
          <a:p>
            <a:r>
              <a:rPr lang="en-US" sz="6000" dirty="0" smtClean="0"/>
              <a:t>							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9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36306"/>
            <a:ext cx="10969943" cy="1058238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bg2"/>
                </a:solidFill>
                <a:cs typeface="Helvetica"/>
              </a:rPr>
              <a:t>							</a:t>
            </a:r>
            <a:r>
              <a:rPr lang="en-US" sz="4900" dirty="0" smtClean="0">
                <a:cs typeface="Helvetica"/>
              </a:rPr>
              <a:t>Contents</a:t>
            </a:r>
            <a:r>
              <a:rPr lang="en-US" sz="4900" dirty="0">
                <a:solidFill>
                  <a:schemeClr val="bg2"/>
                </a:solidFill>
                <a:cs typeface="Helvetica"/>
              </a:rPr>
              <a:t/>
            </a:r>
            <a:br>
              <a:rPr lang="en-US" sz="4900" dirty="0">
                <a:solidFill>
                  <a:schemeClr val="bg2"/>
                </a:solidFill>
                <a:cs typeface="Helvetica"/>
              </a:rPr>
            </a:b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4545"/>
            <a:ext cx="10969943" cy="483162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Basic steps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Code walkthrough </a:t>
            </a:r>
            <a:r>
              <a:rPr lang="en-US" sz="2800" dirty="0" smtClean="0"/>
              <a:t>on CNN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Introduction to </a:t>
            </a:r>
            <a:r>
              <a:rPr lang="en-US" sz="2800" dirty="0" err="1" smtClean="0"/>
              <a:t>Kaggle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Workflow </a:t>
            </a:r>
            <a:r>
              <a:rPr lang="en-US" sz="2800" dirty="0" smtClean="0"/>
              <a:t>in </a:t>
            </a:r>
            <a:r>
              <a:rPr lang="en-US" sz="2800" dirty="0" err="1" smtClean="0"/>
              <a:t>Kaggle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Top 5 points to succeed in </a:t>
            </a:r>
            <a:r>
              <a:rPr lang="en-US" sz="2800" dirty="0" err="1" smtClean="0"/>
              <a:t>Kaggle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75" y="198784"/>
            <a:ext cx="11668538" cy="93427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Steps </a:t>
            </a:r>
            <a:r>
              <a:rPr lang="en-US" sz="4400" dirty="0"/>
              <a:t>to solve a problem </a:t>
            </a:r>
            <a:r>
              <a:rPr lang="en-US" sz="4400" dirty="0" smtClean="0"/>
              <a:t>with</a:t>
            </a:r>
            <a:r>
              <a:rPr lang="en-US" sz="4400" dirty="0" smtClean="0"/>
              <a:t> </a:t>
            </a:r>
            <a:r>
              <a:rPr lang="en-US" sz="4400" dirty="0"/>
              <a:t>data </a:t>
            </a:r>
            <a:r>
              <a:rPr lang="en-US" sz="4400" dirty="0" smtClean="0"/>
              <a:t>science 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5126229" y="1500676"/>
            <a:ext cx="1719470" cy="641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Data Preprocessing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41730" y="1493354"/>
            <a:ext cx="1838739" cy="6261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Feature Engineering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97649" y="1489175"/>
            <a:ext cx="1769165" cy="6261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Apply ML Algorithm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11980" y="5057446"/>
            <a:ext cx="1708509" cy="743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Deploy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82740" y="5222174"/>
            <a:ext cx="1784074" cy="743605"/>
          </a:xfrm>
          <a:prstGeom prst="roundRect">
            <a:avLst>
              <a:gd name="adj" fmla="val 233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Performance Evaluation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1868" y="3754087"/>
            <a:ext cx="1370184" cy="6319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Final Delivery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Flowchart: Decision 14"/>
          <p:cNvSpPr/>
          <p:nvPr/>
        </p:nvSpPr>
        <p:spPr>
          <a:xfrm>
            <a:off x="2909455" y="3315683"/>
            <a:ext cx="2415729" cy="1508782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Need changes as per feedback?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Flowchart: Decision 15"/>
          <p:cNvSpPr/>
          <p:nvPr/>
        </p:nvSpPr>
        <p:spPr>
          <a:xfrm>
            <a:off x="8372924" y="3453846"/>
            <a:ext cx="2034744" cy="1232453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Retrain required?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6464494" y="3640206"/>
            <a:ext cx="1493209" cy="85973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Do necessary changes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>
            <a:endCxn id="8" idx="1"/>
          </p:cNvCxnSpPr>
          <p:nvPr/>
        </p:nvCxnSpPr>
        <p:spPr>
          <a:xfrm>
            <a:off x="4512166" y="1821632"/>
            <a:ext cx="6140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7" idx="1"/>
          </p:cNvCxnSpPr>
          <p:nvPr/>
        </p:nvCxnSpPr>
        <p:spPr>
          <a:xfrm>
            <a:off x="5325184" y="4070074"/>
            <a:ext cx="11393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</p:cNvCxnSpPr>
          <p:nvPr/>
        </p:nvCxnSpPr>
        <p:spPr>
          <a:xfrm flipH="1" flipV="1">
            <a:off x="7116080" y="5593976"/>
            <a:ext cx="2666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2" idx="0"/>
          </p:cNvCxnSpPr>
          <p:nvPr/>
        </p:nvCxnSpPr>
        <p:spPr>
          <a:xfrm flipH="1">
            <a:off x="10674777" y="2115340"/>
            <a:ext cx="7455" cy="310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  <a:endCxn id="10" idx="1"/>
          </p:cNvCxnSpPr>
          <p:nvPr/>
        </p:nvCxnSpPr>
        <p:spPr>
          <a:xfrm flipV="1">
            <a:off x="9280469" y="1802258"/>
            <a:ext cx="517180" cy="4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>
            <a:off x="6845699" y="1806437"/>
            <a:ext cx="596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6" idx="1"/>
          </p:cNvCxnSpPr>
          <p:nvPr/>
        </p:nvCxnSpPr>
        <p:spPr>
          <a:xfrm flipV="1">
            <a:off x="7957703" y="4070073"/>
            <a:ext cx="41522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" idx="1"/>
            <a:endCxn id="13" idx="3"/>
          </p:cNvCxnSpPr>
          <p:nvPr/>
        </p:nvCxnSpPr>
        <p:spPr>
          <a:xfrm flipH="1">
            <a:off x="2102052" y="4070074"/>
            <a:ext cx="807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1"/>
            <a:endCxn id="15" idx="2"/>
          </p:cNvCxnSpPr>
          <p:nvPr/>
        </p:nvCxnSpPr>
        <p:spPr>
          <a:xfrm flipH="1" flipV="1">
            <a:off x="4117320" y="4824465"/>
            <a:ext cx="1294660" cy="604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0"/>
          </p:cNvCxnSpPr>
          <p:nvPr/>
        </p:nvCxnSpPr>
        <p:spPr>
          <a:xfrm flipV="1">
            <a:off x="9390296" y="2131944"/>
            <a:ext cx="757556" cy="1321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2"/>
          </p:cNvCxnSpPr>
          <p:nvPr/>
        </p:nvCxnSpPr>
        <p:spPr>
          <a:xfrm flipH="1">
            <a:off x="7143714" y="4686299"/>
            <a:ext cx="2246582" cy="60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5496338" y="3640206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dirty="0" smtClean="0">
                <a:solidFill>
                  <a:schemeClr val="tx2"/>
                </a:solidFill>
              </a:rPr>
              <a:t>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9231119" y="2674109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Yes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7647414" y="5112085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</a:t>
            </a:r>
            <a:r>
              <a:rPr lang="en-US" dirty="0" smtClean="0">
                <a:solidFill>
                  <a:schemeClr val="tx2"/>
                </a:solidFill>
              </a:rPr>
              <a:t>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2472633" y="3640206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</a:t>
            </a:r>
            <a:r>
              <a:rPr lang="en-US" dirty="0" smtClean="0">
                <a:solidFill>
                  <a:schemeClr val="tx2"/>
                </a:solidFill>
              </a:rPr>
              <a:t>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1868" y="1489173"/>
            <a:ext cx="1739347" cy="6261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Problem Statement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>
            <a:endCxn id="54" idx="1"/>
          </p:cNvCxnSpPr>
          <p:nvPr/>
        </p:nvCxnSpPr>
        <p:spPr>
          <a:xfrm flipV="1">
            <a:off x="2495809" y="1802258"/>
            <a:ext cx="549262" cy="4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3045071" y="1481302"/>
            <a:ext cx="1485127" cy="641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Explore data</a:t>
            </a:r>
          </a:p>
        </p:txBody>
      </p:sp>
    </p:spTree>
    <p:extLst>
      <p:ext uri="{BB962C8B-B14F-4D97-AF65-F5344CB8AC3E}">
        <p14:creationId xmlns:p14="http://schemas.microsoft.com/office/powerpoint/2010/main" val="11337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62" grpId="0"/>
      <p:bldP spid="64" grpId="0"/>
      <p:bldP spid="65" grpId="0"/>
      <p:bldP spid="66" grpId="0"/>
      <p:bldP spid="29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09" y="274638"/>
            <a:ext cx="11074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Code walkthrough </a:t>
            </a:r>
            <a:r>
              <a:rPr lang="en-US" sz="4400" dirty="0"/>
              <a:t>of building CNN on Fruits </a:t>
            </a:r>
            <a:r>
              <a:rPr lang="en-US" sz="4400" dirty="0" smtClean="0"/>
              <a:t>dataset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848678"/>
            <a:ext cx="10969943" cy="427748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Fruits dataset have images for 95 categories of fruits.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In the demo we will see image classification between these using CNN.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865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38" y="274638"/>
            <a:ext cx="11876925" cy="1143000"/>
          </a:xfrm>
        </p:spPr>
        <p:txBody>
          <a:bodyPr>
            <a:noAutofit/>
          </a:bodyPr>
          <a:lstStyle/>
          <a:p>
            <a:r>
              <a:rPr lang="en-US" sz="4000" dirty="0"/>
              <a:t>Code </a:t>
            </a:r>
            <a:r>
              <a:rPr lang="en-US" sz="4000" dirty="0" smtClean="0"/>
              <a:t>walkthrough </a:t>
            </a:r>
            <a:r>
              <a:rPr lang="en-US" sz="4000" dirty="0" smtClean="0"/>
              <a:t>of </a:t>
            </a:r>
            <a:r>
              <a:rPr lang="en-US" sz="4000" dirty="0"/>
              <a:t>building CNN on Fruits d</a:t>
            </a:r>
            <a:r>
              <a:rPr lang="en-US" sz="4000" dirty="0" smtClean="0"/>
              <a:t>ataset Contd..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2" y="1797276"/>
            <a:ext cx="11012556" cy="3260035"/>
          </a:xfrm>
        </p:spPr>
      </p:pic>
      <p:sp>
        <p:nvSpPr>
          <p:cNvPr id="3" name="TextBox 2"/>
          <p:cNvSpPr txBox="1"/>
          <p:nvPr/>
        </p:nvSpPr>
        <p:spPr>
          <a:xfrm>
            <a:off x="6132945" y="5615709"/>
            <a:ext cx="582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https://github.com/rahulmitra-kgp/cnn_build_stepwise</a:t>
            </a:r>
          </a:p>
        </p:txBody>
      </p:sp>
    </p:spTree>
    <p:extLst>
      <p:ext uri="{BB962C8B-B14F-4D97-AF65-F5344CB8AC3E}">
        <p14:creationId xmlns:p14="http://schemas.microsoft.com/office/powerpoint/2010/main" val="928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			</a:t>
            </a:r>
            <a:r>
              <a:rPr lang="en-US" sz="4400" dirty="0" smtClean="0"/>
              <a:t>Introduction to </a:t>
            </a:r>
            <a:r>
              <a:rPr lang="en-US" sz="4400" dirty="0" err="1" smtClean="0"/>
              <a:t>Kaggle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573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85842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	Workflow in </a:t>
            </a:r>
            <a:r>
              <a:rPr lang="en-US" sz="4400" dirty="0" err="1" smtClean="0"/>
              <a:t>Kaggle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32453"/>
            <a:ext cx="10969943" cy="4893712"/>
          </a:xfrm>
        </p:spPr>
        <p:txBody>
          <a:bodyPr/>
          <a:lstStyle/>
          <a:p>
            <a:endParaRPr lang="en-US" sz="280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4840357" y="1600200"/>
            <a:ext cx="1550504" cy="5267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40357" y="2508815"/>
            <a:ext cx="1550504" cy="5267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40357" y="3436795"/>
            <a:ext cx="1550504" cy="5267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Submission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40357" y="4427558"/>
            <a:ext cx="1550504" cy="5267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Evaluation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40357" y="5355538"/>
            <a:ext cx="1550504" cy="5267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Leaderboard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>
            <a:off x="5615609" y="2126973"/>
            <a:ext cx="0" cy="381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72540" y="3054953"/>
            <a:ext cx="0" cy="381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85792" y="3963568"/>
            <a:ext cx="0" cy="381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15609" y="4954331"/>
            <a:ext cx="0" cy="381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53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3839"/>
            <a:ext cx="10969943" cy="81165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					Joining a competition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2" y="1340186"/>
            <a:ext cx="9615445" cy="4653499"/>
          </a:xfrm>
        </p:spPr>
      </p:pic>
      <p:sp>
        <p:nvSpPr>
          <p:cNvPr id="5" name="TextBox 4"/>
          <p:cNvSpPr txBox="1"/>
          <p:nvPr/>
        </p:nvSpPr>
        <p:spPr>
          <a:xfrm>
            <a:off x="760397" y="955497"/>
            <a:ext cx="271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https://www.kaggle.com</a:t>
            </a:r>
          </a:p>
        </p:txBody>
      </p:sp>
    </p:spTree>
    <p:extLst>
      <p:ext uri="{BB962C8B-B14F-4D97-AF65-F5344CB8AC3E}">
        <p14:creationId xmlns:p14="http://schemas.microsoft.com/office/powerpoint/2010/main" val="28923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15406</TotalTime>
  <Words>225</Words>
  <Application>Microsoft Office PowerPoint</Application>
  <PresentationFormat>Custom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</vt:lpstr>
      <vt:lpstr>Wingdings</vt:lpstr>
      <vt:lpstr>Office Theme</vt:lpstr>
      <vt:lpstr>PowerPoint Presentation</vt:lpstr>
      <vt:lpstr>PowerPoint Presentation</vt:lpstr>
      <vt:lpstr>       Contents </vt:lpstr>
      <vt:lpstr> Steps to solve a problem with data science </vt:lpstr>
      <vt:lpstr>Code walkthrough of building CNN on Fruits dataset</vt:lpstr>
      <vt:lpstr>Code walkthrough of building CNN on Fruits dataset Contd..</vt:lpstr>
      <vt:lpstr>PowerPoint Presentation</vt:lpstr>
      <vt:lpstr>     Workflow in Kaggle</vt:lpstr>
      <vt:lpstr>     Joining a competition</vt:lpstr>
      <vt:lpstr>       Evaluation metric</vt:lpstr>
      <vt:lpstr>     Competition timeline</vt:lpstr>
      <vt:lpstr>    Dataset for the competition</vt:lpstr>
      <vt:lpstr>          Kernel</vt:lpstr>
      <vt:lpstr>        Discussion</vt:lpstr>
      <vt:lpstr>        Leaderboard</vt:lpstr>
      <vt:lpstr>         Rules</vt:lpstr>
      <vt:lpstr>       Submission</vt:lpstr>
      <vt:lpstr>  Top 5 points to succeed in Kaggle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Kaddevarmuth, Srujana</dc:creator>
  <cp:keywords/>
  <dc:description/>
  <cp:lastModifiedBy>Rahul Mitra</cp:lastModifiedBy>
  <cp:revision>159</cp:revision>
  <cp:lastPrinted>2018-11-07T04:11:04Z</cp:lastPrinted>
  <dcterms:created xsi:type="dcterms:W3CDTF">2016-07-11T18:29:08Z</dcterms:created>
  <dcterms:modified xsi:type="dcterms:W3CDTF">2019-02-08T15:53:48Z</dcterms:modified>
  <cp:category/>
</cp:coreProperties>
</file>